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57" r:id="rId4"/>
    <p:sldId id="272" r:id="rId5"/>
    <p:sldId id="274" r:id="rId6"/>
    <p:sldId id="276" r:id="rId7"/>
    <p:sldId id="265" r:id="rId8"/>
    <p:sldId id="266" r:id="rId9"/>
    <p:sldId id="269" r:id="rId10"/>
    <p:sldId id="270" r:id="rId11"/>
    <p:sldId id="264" r:id="rId12"/>
  </p:sldIdLst>
  <p:sldSz cx="18288000" cy="10287000"/>
  <p:notesSz cx="6858000" cy="9144000"/>
  <p:embeddedFontLst>
    <p:embeddedFont>
      <p:font typeface="Pretendard Light" panose="020B0600000101010101" charset="-127"/>
      <p:regular r:id="rId14"/>
    </p:embeddedFont>
    <p:embeddedFont>
      <p:font typeface="Pretendard Medium" panose="020B0600000101010101" charset="-127"/>
      <p:bold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wun Batang" pitchFamily="2" charset="-127"/>
      <p:regular r:id="rId23"/>
      <p:bold r:id="rId24"/>
    </p:embeddedFont>
    <p:embeddedFont>
      <p:font typeface="Istok Web" panose="020F0603030403020204" pitchFamily="34" charset="0"/>
      <p:regular r:id="rId25"/>
      <p:bold r:id="rId26"/>
      <p:italic r:id="rId27"/>
      <p:boldItalic r:id="rId28"/>
    </p:embeddedFont>
    <p:embeddedFont>
      <p:font typeface="Kim jung chul Script Regular" panose="03050500000000000000" pitchFamily="66" charset="-127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Play" panose="00000500000000000000" pitchFamily="2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UITE" pitchFamily="2" charset="-127"/>
      <p:regular r:id="rId41"/>
      <p:bold r:id="rId42"/>
    </p:embeddedFont>
    <p:embeddedFont>
      <p:font typeface="WebSubsetFont" panose="02020603020101020101" pitchFamily="18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6421-E145-4668-B793-46D5F29C9E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3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222222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96" y="6972300"/>
            <a:ext cx="914400" cy="914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E38715-FBB5-41BA-9785-AAA16FD7F953}"/>
              </a:ext>
            </a:extLst>
          </p:cNvPr>
          <p:cNvCxnSpPr>
            <a:cxnSpLocks/>
          </p:cNvCxnSpPr>
          <p:nvPr/>
        </p:nvCxnSpPr>
        <p:spPr>
          <a:xfrm>
            <a:off x="7798905" y="7124700"/>
            <a:ext cx="2690191" cy="0"/>
          </a:xfrm>
          <a:prstGeom prst="line">
            <a:avLst/>
          </a:prstGeom>
          <a:ln w="127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305300"/>
            <a:ext cx="6785882" cy="279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그누보드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를 사용한 게시판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회원가입</a:t>
            </a:r>
            <a:r>
              <a:rPr lang="en-US" altLang="ko-KR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로그인 기능</a:t>
            </a:r>
            <a:endParaRPr lang="ko-KR" altLang="en-US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3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4946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C40873-3904-4F47-B1EA-BE60AABB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17" y="2683355"/>
            <a:ext cx="8971983" cy="4496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280E14-825E-4029-8294-F347FBA3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565" y="2095500"/>
            <a:ext cx="6777635" cy="56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04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225</Words>
  <Application>Microsoft Office PowerPoint</Application>
  <PresentationFormat>사용자 지정</PresentationFormat>
  <Paragraphs>81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60</cp:revision>
  <dcterms:created xsi:type="dcterms:W3CDTF">2006-08-16T00:00:00Z</dcterms:created>
  <dcterms:modified xsi:type="dcterms:W3CDTF">2025-05-12T11:39:44Z</dcterms:modified>
</cp:coreProperties>
</file>